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4" d="100"/>
          <a:sy n="44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dconverse.wordpress.com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rapivemade.com/category/furniture" TargetMode="Externa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project-threee.herokuapp.com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hot-florida.tistory.com/entry/%EA%B5%AD%EB%82%B4-%EC%A7%90-%EC%9D%B4%EC%82%AC%ED%95%98%EA%B8%B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47EC-037F-4D4B-9315-1837F4C42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1303789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sz="1800" dirty="0"/>
              <a:t>OT        </a:t>
            </a:r>
            <a:r>
              <a:rPr lang="en-US" dirty="0"/>
              <a:t>A</a:t>
            </a:r>
            <a:r>
              <a:rPr lang="en-US" sz="1800" dirty="0"/>
              <a:t>VERAGE </a:t>
            </a:r>
            <a:r>
              <a:rPr lang="en-US" dirty="0"/>
              <a:t>S</a:t>
            </a:r>
            <a:r>
              <a:rPr lang="en-US" sz="1800" dirty="0"/>
              <a:t>ELLING </a:t>
            </a:r>
            <a:r>
              <a:rPr lang="en-US" dirty="0"/>
              <a:t>A</a:t>
            </a:r>
            <a:r>
              <a:rPr lang="en-US" sz="1800" dirty="0"/>
              <a:t>PP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6AAD60-D2B8-4C4A-9ECC-C46ACD4267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Paul </a:t>
            </a:r>
            <a:r>
              <a:rPr lang="en-US" dirty="0" err="1"/>
              <a:t>Raab</a:t>
            </a:r>
            <a:r>
              <a:rPr lang="en-US" dirty="0"/>
              <a:t>, Serena Brown, </a:t>
            </a:r>
            <a:r>
              <a:rPr lang="en-US" dirty="0" err="1"/>
              <a:t>GezuHegn</a:t>
            </a:r>
            <a:r>
              <a:rPr lang="en-US" dirty="0"/>
              <a:t> </a:t>
            </a:r>
            <a:r>
              <a:rPr lang="en-US" dirty="0" err="1"/>
              <a:t>Hika</a:t>
            </a:r>
            <a:r>
              <a:rPr lang="en-US" dirty="0"/>
              <a:t>, Marilyn Wadsworth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0BE4D59-25FE-4253-94CD-E30F65B67671}"/>
              </a:ext>
            </a:extLst>
          </p:cNvPr>
          <p:cNvSpPr/>
          <p:nvPr/>
        </p:nvSpPr>
        <p:spPr>
          <a:xfrm rot="2877622">
            <a:off x="1819744" y="1561053"/>
            <a:ext cx="1082649" cy="494120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9C4ED9-BC05-4C87-AE2B-A5F2656D69E8}"/>
              </a:ext>
            </a:extLst>
          </p:cNvPr>
          <p:cNvSpPr/>
          <p:nvPr/>
        </p:nvSpPr>
        <p:spPr>
          <a:xfrm>
            <a:off x="7484516" y="647118"/>
            <a:ext cx="2496097" cy="39395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perspectiveHeroicExtremeRightFacing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5000" b="1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chemeClr val="accent4">
                    <a:lumMod val="40000"/>
                    <a:lumOff val="60000"/>
                  </a:schemeClr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581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D274-27A6-4DE4-A29D-8C667BA6A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you need this App?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975D4-2250-458A-82C0-9A90A82A4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172" y="1671918"/>
            <a:ext cx="8946541" cy="4195481"/>
          </a:xfrm>
        </p:spPr>
        <p:txBody>
          <a:bodyPr/>
          <a:lstStyle/>
          <a:p>
            <a:r>
              <a:rPr lang="en-US" dirty="0"/>
              <a:t>Scenario: </a:t>
            </a:r>
          </a:p>
          <a:p>
            <a:pPr marL="1257300" lvl="2" indent="-342900">
              <a:buAutoNum type="arabicPeriod"/>
            </a:pPr>
            <a:r>
              <a:rPr lang="en-US" dirty="0"/>
              <a:t>I’m moving away, and I want to get rid of my couch fast! </a:t>
            </a:r>
          </a:p>
          <a:p>
            <a:pPr marL="1257300" lvl="2" indent="-342900">
              <a:buAutoNum type="arabicPeriod"/>
            </a:pPr>
            <a:endParaRPr lang="en-US" dirty="0"/>
          </a:p>
          <a:p>
            <a:pPr marL="1257300" lvl="2" indent="-342900">
              <a:buAutoNum type="arabicPeriod"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marL="914400" lvl="2" indent="0">
              <a:buNone/>
            </a:pPr>
            <a:r>
              <a:rPr lang="en-US" dirty="0"/>
              <a:t>2. Or vice-versa, on a budget looking for a great deal and I’m not picky.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3F2595-9A53-4282-ADAD-167075C21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61542" y="2461106"/>
            <a:ext cx="4241800" cy="1679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F15D14-7ED7-42FA-8C52-81FD639FE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72780" y="4764041"/>
            <a:ext cx="3858320" cy="167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9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BC417-7661-4494-A574-C8C4BA7F0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295400"/>
          </a:xfrm>
        </p:spPr>
        <p:txBody>
          <a:bodyPr/>
          <a:lstStyle/>
          <a:p>
            <a:r>
              <a:rPr lang="en-US" dirty="0"/>
              <a:t>Our Solution!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75924-2435-4D34-8035-72E2FEF37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5100" y="2743200"/>
            <a:ext cx="6005513" cy="32766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Buyer friendly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Seller friendly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Localized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Not as sketchy as </a:t>
            </a:r>
            <a:r>
              <a:rPr lang="en-US" sz="2400" dirty="0" err="1"/>
              <a:t>Craiglist</a:t>
            </a: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Not a place to sell merchandise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/>
              <a:t>Online yard sale!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0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907CE-0FAE-4BE2-9E4D-851243C0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Schema- Data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FF630-AD66-4E93-8EA8-942814B50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28" y="1316218"/>
            <a:ext cx="7191375" cy="455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6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169A4F9-E56C-492E-A49E-A7CF16EF8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demo!-</a:t>
            </a:r>
            <a:r>
              <a:rPr lang="en-US" dirty="0">
                <a:hlinkClick r:id="rId2"/>
              </a:rPr>
              <a:t> https://project-threee.herokuapp.com/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F7241-7BF1-450C-887E-F5CB8F572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43100" y="761947"/>
            <a:ext cx="77597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53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294D-3D4B-4C5D-9641-D4F822AD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84C79A-4CEA-44E4-ACA1-F7308D084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78" y="2052638"/>
            <a:ext cx="6713219" cy="4195762"/>
          </a:xfrm>
        </p:spPr>
      </p:pic>
    </p:spTree>
    <p:extLst>
      <p:ext uri="{BB962C8B-B14F-4D97-AF65-F5344CB8AC3E}">
        <p14:creationId xmlns:p14="http://schemas.microsoft.com/office/powerpoint/2010/main" val="45682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86387-91E7-4061-9DA7-44436C642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4AFDE1-A42E-46AF-84E1-6A74C4C2E3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086" y="2052638"/>
            <a:ext cx="10406743" cy="4195762"/>
          </a:xfrm>
        </p:spPr>
      </p:pic>
    </p:spTree>
    <p:extLst>
      <p:ext uri="{BB962C8B-B14F-4D97-AF65-F5344CB8AC3E}">
        <p14:creationId xmlns:p14="http://schemas.microsoft.com/office/powerpoint/2010/main" val="1565065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8F51E-EA0D-4C15-A404-2D30C3BF1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452718"/>
            <a:ext cx="4396339" cy="1225080"/>
          </a:xfrm>
        </p:spPr>
        <p:txBody>
          <a:bodyPr/>
          <a:lstStyle/>
          <a:p>
            <a:r>
              <a:rPr lang="en-US" dirty="0"/>
              <a:t>Nice to haves:		</a:t>
            </a:r>
          </a:p>
        </p:txBody>
      </p:sp>
      <p:pic>
        <p:nvPicPr>
          <p:cNvPr id="7" name="2019-08-21 at 19-06-00">
            <a:hlinkClick r:id="" action="ppaction://media"/>
            <a:extLst>
              <a:ext uri="{FF2B5EF4-FFF2-40B4-BE49-F238E27FC236}">
                <a16:creationId xmlns:a16="http://schemas.microsoft.com/office/drawing/2014/main" id="{83406A5D-8619-4FF5-BA33-A34FDA9BBF19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5164" y="1324065"/>
            <a:ext cx="9030736" cy="5081217"/>
          </a:xfrm>
        </p:spPr>
      </p:pic>
      <p:pic>
        <p:nvPicPr>
          <p:cNvPr id="3" name="2019-08-22 at 18-53-40_Trim">
            <a:hlinkClick r:id="" action="ppaction://media"/>
            <a:extLst>
              <a:ext uri="{FF2B5EF4-FFF2-40B4-BE49-F238E27FC236}">
                <a16:creationId xmlns:a16="http://schemas.microsoft.com/office/drawing/2014/main" id="{B83F129B-C9F4-45F1-8B9F-B0FED644FEE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45163" y="1076090"/>
            <a:ext cx="9030736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1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E2532-D9A9-4D05-AF42-B43217C2D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Struggles: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29B18F-4255-41FF-A4D2-A3BFA36F8104}"/>
              </a:ext>
            </a:extLst>
          </p:cNvPr>
          <p:cNvSpPr txBox="1"/>
          <p:nvPr/>
        </p:nvSpPr>
        <p:spPr>
          <a:xfrm>
            <a:off x="2510022" y="1720840"/>
            <a:ext cx="56769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Mongo DB vs. Firebase vs. MySQL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React.js</a:t>
            </a:r>
          </a:p>
        </p:txBody>
      </p:sp>
    </p:spTree>
    <p:extLst>
      <p:ext uri="{BB962C8B-B14F-4D97-AF65-F5344CB8AC3E}">
        <p14:creationId xmlns:p14="http://schemas.microsoft.com/office/powerpoint/2010/main" val="7066800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81</TotalTime>
  <Words>117</Words>
  <Application>Microsoft Office PowerPoint</Application>
  <PresentationFormat>Widescreen</PresentationFormat>
  <Paragraphs>31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Wingdings</vt:lpstr>
      <vt:lpstr>Wingdings 3</vt:lpstr>
      <vt:lpstr>Ion</vt:lpstr>
      <vt:lpstr>NOT        AVERAGE SELLING APP</vt:lpstr>
      <vt:lpstr>Why do you need this App?</vt:lpstr>
      <vt:lpstr>Our Solution!</vt:lpstr>
      <vt:lpstr>Schema- Data Flow</vt:lpstr>
      <vt:lpstr>PowerPoint Presentation</vt:lpstr>
      <vt:lpstr>Sign Up</vt:lpstr>
      <vt:lpstr>Login Page</vt:lpstr>
      <vt:lpstr>Nice to haves:  </vt:lpstr>
      <vt:lpstr>Struggles: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        AVERAGE SELLING APP</dc:title>
  <dc:creator>Marilyn Wadsworth</dc:creator>
  <cp:lastModifiedBy>Paul Raab</cp:lastModifiedBy>
  <cp:revision>14</cp:revision>
  <dcterms:created xsi:type="dcterms:W3CDTF">2019-08-21T22:42:58Z</dcterms:created>
  <dcterms:modified xsi:type="dcterms:W3CDTF">2019-08-24T15:25:23Z</dcterms:modified>
</cp:coreProperties>
</file>